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2"/>
  </p:notesMasterIdLst>
  <p:handoutMasterIdLst>
    <p:handoutMasterId r:id="rId13"/>
  </p:handoutMasterIdLst>
  <p:sldIdLst>
    <p:sldId id="271" r:id="rId2"/>
    <p:sldId id="272" r:id="rId3"/>
    <p:sldId id="273" r:id="rId4"/>
    <p:sldId id="274" r:id="rId5"/>
    <p:sldId id="275" r:id="rId6"/>
    <p:sldId id="280" r:id="rId7"/>
    <p:sldId id="278" r:id="rId8"/>
    <p:sldId id="279" r:id="rId9"/>
    <p:sldId id="276" r:id="rId10"/>
    <p:sldId id="277" r:id="rId11"/>
  </p:sldIdLst>
  <p:sldSz cx="9144000" cy="5143500" type="screen16x9"/>
  <p:notesSz cx="6858000" cy="9144000"/>
  <p:defaultTextStyle>
    <a:defPPr>
      <a:defRPr lang="es-E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0D43EFEA-ACD4-7042-B1DB-A10D3AF6BD19}">
          <p14:sldIdLst>
            <p14:sldId id="271"/>
            <p14:sldId id="272"/>
            <p14:sldId id="273"/>
            <p14:sldId id="274"/>
            <p14:sldId id="275"/>
            <p14:sldId id="280"/>
            <p14:sldId id="278"/>
            <p14:sldId id="279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621"/>
    <a:srgbClr val="67B3CB"/>
    <a:srgbClr val="75B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68" autoAdjust="0"/>
    <p:restoredTop sz="94660"/>
  </p:normalViewPr>
  <p:slideViewPr>
    <p:cSldViewPr snapToGrid="0">
      <p:cViewPr varScale="1">
        <p:scale>
          <a:sx n="175" d="100"/>
          <a:sy n="175" d="100"/>
        </p:scale>
        <p:origin x="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5844B-6441-4133-9C4D-355C5F0AEB43}" type="datetimeFigureOut">
              <a:rPr lang="es-ES" smtClean="0"/>
              <a:t>28/5/21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3824F-8C86-47C4-960C-0741170C6D1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337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B360D-DB51-A242-905B-0B374AEDCBDA}" type="datetimeFigureOut">
              <a:rPr lang="es-ES_tradnl" smtClean="0"/>
              <a:t>28/5/21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B5DC-57DA-554E-ACA1-4238CE8AFBD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5814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3028" y="3274651"/>
            <a:ext cx="7877397" cy="670472"/>
          </a:xfrm>
          <a:prstGeom prst="rect">
            <a:avLst/>
          </a:prstGeom>
        </p:spPr>
        <p:txBody>
          <a:bodyPr rIns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Título: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764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olu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EVOLUCIÓN</a:t>
            </a:r>
            <a:endParaRPr lang="es-ES_tradnl" sz="21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67927" y="1532278"/>
            <a:ext cx="8155451" cy="30629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57016" y="1011512"/>
            <a:ext cx="264396" cy="2643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tivo de la Consul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359899" y="1540421"/>
            <a:ext cx="3885865" cy="617934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359899" y="2243594"/>
            <a:ext cx="3885866" cy="238005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</a:t>
            </a:r>
            <a:br>
              <a:rPr lang="es-ES" dirty="0"/>
            </a:br>
            <a:r>
              <a:rPr lang="es-ES" dirty="0"/>
              <a:t>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567428" y="1540421"/>
            <a:ext cx="3947922" cy="617934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567428" y="2243594"/>
            <a:ext cx="3947922" cy="238005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EB621"/>
              </a:buClr>
              <a:buFont typeface="Arial" charset="0"/>
              <a:buChar char="•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</a:t>
            </a:r>
            <a:br>
              <a:rPr lang="es-ES" dirty="0"/>
            </a:br>
            <a:r>
              <a:rPr lang="es-ES" dirty="0"/>
              <a:t>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MOTIVO DE LA CONSULTA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42956" y="1011512"/>
            <a:ext cx="270276" cy="270276"/>
          </a:xfrm>
          <a:prstGeom prst="rect">
            <a:avLst/>
          </a:prstGeom>
          <a:noFill/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2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nóst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8" name="CuadroTexto 7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DIAGNÓSTICO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44570" y="1007951"/>
            <a:ext cx="279330" cy="279330"/>
          </a:xfrm>
          <a:prstGeom prst="rect">
            <a:avLst/>
          </a:prstGeom>
        </p:spPr>
      </p:pic>
      <p:sp>
        <p:nvSpPr>
          <p:cNvPr id="14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359898" y="1532278"/>
            <a:ext cx="8155451" cy="3271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5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59898" y="2328779"/>
            <a:ext cx="8155451" cy="226646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6" name="Marcador de texto 2"/>
          <p:cNvSpPr>
            <a:spLocks noGrp="1"/>
          </p:cNvSpPr>
          <p:nvPr>
            <p:ph type="body" idx="15" hasCustomPrompt="1"/>
          </p:nvPr>
        </p:nvSpPr>
        <p:spPr>
          <a:xfrm>
            <a:off x="359898" y="1867454"/>
            <a:ext cx="8155451" cy="3271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ecedent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ANTECEDENTES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42957" y="1011512"/>
            <a:ext cx="275769" cy="275769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14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359898" y="1532278"/>
            <a:ext cx="8155451" cy="3271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5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59898" y="2328779"/>
            <a:ext cx="8155451" cy="226646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6" name="Marcador de texto 2"/>
          <p:cNvSpPr>
            <a:spLocks noGrp="1"/>
          </p:cNvSpPr>
          <p:nvPr>
            <p:ph type="body" idx="15" hasCustomPrompt="1"/>
          </p:nvPr>
        </p:nvSpPr>
        <p:spPr>
          <a:xfrm>
            <a:off x="359898" y="1867454"/>
            <a:ext cx="8155451" cy="3271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41257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oración Clínica / Anamnes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EXPLORACIÓN CLÍNICA / ANAMNESIS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45930" y="1011512"/>
            <a:ext cx="275769" cy="275769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13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359898" y="1532278"/>
            <a:ext cx="8155451" cy="3271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4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59898" y="2328779"/>
            <a:ext cx="8155451" cy="226646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5" name="Marcador de texto 2"/>
          <p:cNvSpPr>
            <a:spLocks noGrp="1"/>
          </p:cNvSpPr>
          <p:nvPr>
            <p:ph type="body" idx="15" hasCustomPrompt="1"/>
          </p:nvPr>
        </p:nvSpPr>
        <p:spPr>
          <a:xfrm>
            <a:off x="359898" y="1867454"/>
            <a:ext cx="8155451" cy="3271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7566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uebas Complementarias o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PRUEBAS COMPLEMENTARIAS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43282" y="1011512"/>
            <a:ext cx="275769" cy="275769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359898" y="1532278"/>
            <a:ext cx="8155451" cy="3271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3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59898" y="2328779"/>
            <a:ext cx="8155451" cy="226646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4" name="Marcador de texto 2"/>
          <p:cNvSpPr>
            <a:spLocks noGrp="1"/>
          </p:cNvSpPr>
          <p:nvPr>
            <p:ph type="body" idx="15" hasCustomPrompt="1"/>
          </p:nvPr>
        </p:nvSpPr>
        <p:spPr>
          <a:xfrm>
            <a:off x="359898" y="1867454"/>
            <a:ext cx="8155451" cy="3271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42164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entarios/Discus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COMENTARIOS / DISCUSIÓN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52032" y="1011512"/>
            <a:ext cx="275769" cy="275769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11" name="Marcador de texto 2"/>
          <p:cNvSpPr>
            <a:spLocks noGrp="1"/>
          </p:cNvSpPr>
          <p:nvPr>
            <p:ph type="body" idx="13" hasCustomPrompt="1"/>
          </p:nvPr>
        </p:nvSpPr>
        <p:spPr>
          <a:xfrm>
            <a:off x="359898" y="1532278"/>
            <a:ext cx="8155451" cy="3271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12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59898" y="2328779"/>
            <a:ext cx="8155451" cy="226646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3" name="Marcador de texto 2"/>
          <p:cNvSpPr>
            <a:spLocks noGrp="1"/>
          </p:cNvSpPr>
          <p:nvPr>
            <p:ph type="body" idx="15" hasCustomPrompt="1"/>
          </p:nvPr>
        </p:nvSpPr>
        <p:spPr>
          <a:xfrm>
            <a:off x="359898" y="1867454"/>
            <a:ext cx="8155451" cy="3271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00" b="0">
                <a:solidFill>
                  <a:srgbClr val="67B3C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6104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bliografí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BIBLIOGRAFÍA</a:t>
            </a:r>
            <a:endParaRPr lang="es-ES_tradnl" sz="21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52032" y="1011511"/>
            <a:ext cx="274364" cy="274364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67927" y="1532278"/>
            <a:ext cx="8155451" cy="30629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2074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tami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 userDrawn="1"/>
        </p:nvSpPr>
        <p:spPr>
          <a:xfrm>
            <a:off x="778236" y="950539"/>
            <a:ext cx="5243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TRATAMIENTO</a:t>
            </a:r>
            <a:endParaRPr lang="es-ES_tradnl" sz="21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9898" y="4767263"/>
            <a:ext cx="8155452" cy="273844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Referencias</a:t>
            </a:r>
            <a:endParaRPr lang="en-US" dirty="0"/>
          </a:p>
        </p:txBody>
      </p:sp>
      <p:sp>
        <p:nvSpPr>
          <p:cNvPr id="8" name="Marcador de contenido 3"/>
          <p:cNvSpPr>
            <a:spLocks noGrp="1"/>
          </p:cNvSpPr>
          <p:nvPr>
            <p:ph sz="half" idx="14" hasCustomPrompt="1"/>
          </p:nvPr>
        </p:nvSpPr>
        <p:spPr>
          <a:xfrm>
            <a:off x="367927" y="1532278"/>
            <a:ext cx="4934175" cy="30629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43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rgbClr val="7EB621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54853" y="1011512"/>
            <a:ext cx="274848" cy="274848"/>
          </a:xfrm>
          <a:prstGeom prst="rect">
            <a:avLst/>
          </a:prstGeom>
        </p:spPr>
      </p:pic>
      <p:sp>
        <p:nvSpPr>
          <p:cNvPr id="7" name="Marcador de contenido 3"/>
          <p:cNvSpPr>
            <a:spLocks noGrp="1"/>
          </p:cNvSpPr>
          <p:nvPr>
            <p:ph sz="half" idx="15" hasCustomPrompt="1"/>
          </p:nvPr>
        </p:nvSpPr>
        <p:spPr>
          <a:xfrm>
            <a:off x="5421937" y="1532278"/>
            <a:ext cx="3093414" cy="3062969"/>
          </a:xfrm>
          <a:prstGeom prst="rect">
            <a:avLst/>
          </a:prstGeom>
          <a:solidFill>
            <a:srgbClr val="7EB621"/>
          </a:solidFill>
        </p:spPr>
        <p:txBody>
          <a:bodyPr tIns="180000">
            <a:normAutofit/>
          </a:bodyPr>
          <a:lstStyle>
            <a:lvl1pPr marL="0" indent="0" algn="ctr"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1pPr>
            <a:lvl2pPr marL="514350" indent="-171450">
              <a:buClr>
                <a:schemeClr val="accent2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7250" indent="-171450">
              <a:buClr>
                <a:schemeClr val="accent2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200150" indent="-171450">
              <a:buClr>
                <a:schemeClr val="accent2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3050" indent="-171450">
              <a:buClr>
                <a:schemeClr val="accent2"/>
              </a:buClr>
              <a:buFont typeface="Arial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Destacado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4767263"/>
            <a:ext cx="7886700" cy="27384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 err="1"/>
              <a:t>Referencias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62AC7D-49B8-C746-9C03-3472CADE8B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3535" y="-157305"/>
            <a:ext cx="700647" cy="991505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987933D9-D2F8-7449-91E6-D51069DA86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7" y="225342"/>
            <a:ext cx="740741" cy="2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2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0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77F04-89C9-7249-AF73-50A6D1F3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644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CDE3B72-A83B-5040-8D73-FF197661031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21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4BA92D7-3986-2F4A-8477-06684E2DB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7BBFB9-4ECD-C549-BEDF-CD9A5DCA6D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B2F947-F13E-D64C-AED2-655036FD0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DC7E84F-CDD4-454F-BF1E-97EBA90472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06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7ED38E-F2E2-5844-8AD1-00A0B81AF46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B338DC-9E65-5244-9E9A-A5F61F47F0F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0710C53-CDA3-FA4C-AB7D-9FA0EFA3A14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219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2C1820-A6EE-0442-BCA4-0DB8AD2218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E5723B-7712-E34A-B6F5-E559CDFFBB1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9DBDD8A-DDA5-3045-878B-7CBAAE94731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51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88F331-F490-5541-B511-5CDCC4FD055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44F3A7-ABF6-4D46-9C60-C4189EB4651B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4E74BA5-E51F-8249-B1E1-A9DBE86E3FA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81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1BDFE05-7BB5-A048-8D65-CBABBA7F741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CC2CDA75-D7D5-6940-920C-BC6772F39A4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8AD1A46-82C4-1643-9CED-EFFA13DC944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18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565C930-AEF7-3F4F-999F-E0808162A9B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5A1DA42-2361-1843-8871-6931ACDFDB75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44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69744E-D70F-A241-83AC-D8829966BB1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31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90FB03-DBC3-5140-A456-C9C2FFBFD8E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90871-C046-9F4E-AB96-980DD0D9158B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D34D359-5896-5046-93D4-7B4C3873BC2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0437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Teresa Gálvez Delgado</dc:creator>
  <cp:lastModifiedBy>Marta Palomar</cp:lastModifiedBy>
  <cp:revision>62</cp:revision>
  <dcterms:created xsi:type="dcterms:W3CDTF">2017-01-31T11:43:41Z</dcterms:created>
  <dcterms:modified xsi:type="dcterms:W3CDTF">2021-05-28T08:02:08Z</dcterms:modified>
</cp:coreProperties>
</file>